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CF8E0-E2BF-4E8F-A35F-41A4A4DDAB4D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0DB26-3179-49A2-9AC8-772F67FE5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97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4372D09-7F6C-4B77-8335-DDA1AD3E3BDD}" type="datetimeFigureOut">
              <a:rPr lang="en-US"/>
              <a:pPr>
                <a:defRPr/>
              </a:pPr>
              <a:t>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E954DF6-6BEF-436D-8FE4-208C7F69E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993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5415FCB-6C35-4448-AA9F-1174BD4D6B4D}" type="slidenum">
              <a:rPr lang="en-US" altLang="en-US" smtClean="0"/>
              <a:pPr eaLnBrk="1" hangingPunct="1"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07E5A-1C3D-405F-A7AF-E628BB10D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03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23733-5C7D-48D9-BD42-609A35AB8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80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AC4DD-2B0C-4A77-9F46-482DEFA87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18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10FCF-B7BD-40A4-9D6E-3C3066E0D5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552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4E01F-A029-4C8A-A254-C59D0905668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517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6B2CC-FA73-4B09-A838-07A4EE4CBC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840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06DA0-3B75-470A-B3FE-A4491B0798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531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86ECC-C6A3-4A98-A7C0-E98FE15B037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755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F948C-A8D9-490A-9F10-900E29F572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2393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21D82-050D-4141-835F-0F82ACE94F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9998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C7702-F150-4214-BAE4-36346AABF0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362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C1D9E-22C0-4389-AFD5-338C0508E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7940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56E9F-6140-4EB9-956F-B215B385343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0186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C1BBB-E4AF-4C76-B40A-B22B4726BE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786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62E49-DCE1-4933-B183-76B38B8AF6E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6150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C83B4-F9FF-44AF-8D84-BE8CFB83DF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1717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D7D30-55B7-44EC-9118-0FBC9E365B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3363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50F30-07C5-4D23-9CE0-AFEBCC9825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5061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42CF7-9A4A-4CF6-BB96-042D07F79FE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2059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AE74D-40FC-49F1-8B79-716D748656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52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41A9A-C896-4750-9615-8598CF86D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51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F21B3-B7A8-4767-8442-C861C5F06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00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65DCF-77FC-4AA7-BECB-A1458E4E0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918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2C476-7CCB-4D8C-8D4D-75446B0423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56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ED663-0C2B-48EC-B138-87B77326C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32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DCF6B-DBAC-454B-BCB8-DEF64ACC5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05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75457-C9EF-4925-BD1A-12C5E5C3C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220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F7DAEB4-106D-4EDE-A840-AAA14087FB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C5F5D8CE-29C1-4B1E-88E8-3F118C78B54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301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90000"/>
        <a:buFont typeface="Wingdings" pitchFamily="2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2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otw.unislabs.com/images/d/do_o-gs.gi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Flag of the Generalissim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763000" cy="1143000"/>
          </a:xfrm>
          <a:noFill/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accent2"/>
                </a:solidFill>
              </a:rPr>
              <a:t>Me llamo _______ Clase </a:t>
            </a:r>
            <a:r>
              <a:rPr lang="en-US" altLang="en-US" sz="3600" dirty="0" smtClean="0">
                <a:solidFill>
                  <a:schemeClr val="accent2"/>
                </a:solidFill>
              </a:rPr>
              <a:t>802</a:t>
            </a:r>
            <a:r>
              <a:rPr lang="en-US" altLang="en-US" sz="3600" dirty="0" smtClean="0">
                <a:solidFill>
                  <a:schemeClr val="accent2"/>
                </a:solidFill>
              </a:rPr>
              <a:t/>
            </a:r>
            <a:br>
              <a:rPr lang="en-US" altLang="en-US" sz="3600" dirty="0" smtClean="0">
                <a:solidFill>
                  <a:schemeClr val="accent2"/>
                </a:solidFill>
              </a:rPr>
            </a:br>
            <a:r>
              <a:rPr lang="en-US" altLang="en-US" sz="3600" dirty="0" smtClean="0">
                <a:solidFill>
                  <a:schemeClr val="accent2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accent2"/>
                </a:solidFill>
              </a:rPr>
              <a:t>3 </a:t>
            </a:r>
            <a:r>
              <a:rPr lang="en-US" altLang="en-US" sz="3600" smtClean="0">
                <a:solidFill>
                  <a:schemeClr val="accent2"/>
                </a:solidFill>
              </a:rPr>
              <a:t>&amp; 5</a:t>
            </a:r>
            <a:r>
              <a:rPr lang="en-US" altLang="en-US" sz="3600" smtClean="0">
                <a:solidFill>
                  <a:schemeClr val="accent2"/>
                </a:solidFill>
              </a:rPr>
              <a:t> </a:t>
            </a:r>
            <a:r>
              <a:rPr lang="en-US" altLang="en-US" sz="3600" dirty="0" smtClean="0">
                <a:solidFill>
                  <a:schemeClr val="accent2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2"/>
                </a:solidFill>
              </a:rPr>
              <a:t>febrero</a:t>
            </a:r>
            <a:r>
              <a:rPr lang="en-US" altLang="en-US" sz="3600" dirty="0" smtClean="0">
                <a:solidFill>
                  <a:schemeClr val="accent2"/>
                </a:solidFill>
              </a:rPr>
              <a:t> </a:t>
            </a:r>
            <a:r>
              <a:rPr lang="en-US" altLang="en-US" sz="3600" dirty="0" smtClean="0">
                <a:solidFill>
                  <a:schemeClr val="accent2"/>
                </a:solidFill>
              </a:rPr>
              <a:t>del 2015</a:t>
            </a:r>
          </a:p>
        </p:txBody>
      </p:sp>
      <p:sp>
        <p:nvSpPr>
          <p:cNvPr id="2052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8991600" cy="52578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Propósito # 45:</a:t>
            </a:r>
            <a:r>
              <a:rPr lang="es-ES_tradnl" altLang="en-US" sz="2800" dirty="0" smtClean="0"/>
              <a:t> ¿Quién es Rafael </a:t>
            </a:r>
            <a:r>
              <a:rPr lang="es-ES_tradnl" altLang="en-US" sz="2800" dirty="0" err="1" smtClean="0"/>
              <a:t>Leonidas</a:t>
            </a:r>
            <a:r>
              <a:rPr lang="es-ES_tradnl" altLang="en-US" sz="2800" dirty="0" smtClean="0"/>
              <a:t> Trujillo?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Actividades:</a:t>
            </a:r>
          </a:p>
          <a:p>
            <a:pPr eaLnBrk="1" hangingPunct="1">
              <a:lnSpc>
                <a:spcPct val="90000"/>
              </a:lnSpc>
            </a:pPr>
            <a:r>
              <a:rPr lang="es-ES_tradnl" altLang="en-US" sz="2800" dirty="0" smtClean="0"/>
              <a:t>Mirar y tomar notas del PPT </a:t>
            </a:r>
            <a:r>
              <a:rPr lang="es-ES_tradnl" altLang="en-US" sz="2800" u="sng" dirty="0" smtClean="0"/>
              <a:t>Rafael Trujillo Molina</a:t>
            </a:r>
          </a:p>
          <a:p>
            <a:pPr eaLnBrk="1" hangingPunct="1">
              <a:lnSpc>
                <a:spcPct val="90000"/>
              </a:lnSpc>
            </a:pPr>
            <a:r>
              <a:rPr lang="es-ES_tradnl" altLang="en-US" sz="2800" dirty="0" smtClean="0"/>
              <a:t>Mirar y tomar notas del PPT </a:t>
            </a:r>
            <a:r>
              <a:rPr lang="es-ES_tradnl" altLang="en-US" sz="2800" u="sng" dirty="0" smtClean="0"/>
              <a:t>Republica Dominicana 1930-1961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Assignment</a:t>
            </a:r>
            <a:r>
              <a:rPr lang="es-ES_tradnl" altLang="en-US" sz="2800" dirty="0" smtClean="0"/>
              <a:t> of PROJECT GROUPS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Distribution</a:t>
            </a:r>
            <a:r>
              <a:rPr lang="es-ES_tradnl" altLang="en-US" sz="2800" dirty="0" smtClean="0"/>
              <a:t> of </a:t>
            </a:r>
            <a:r>
              <a:rPr lang="es-ES_tradnl" altLang="en-US" sz="2800" dirty="0" err="1" smtClean="0"/>
              <a:t>instructions</a:t>
            </a:r>
            <a:r>
              <a:rPr lang="es-ES_tradnl" altLang="en-US" sz="2800" dirty="0" smtClean="0"/>
              <a:t> &amp; </a:t>
            </a:r>
            <a:r>
              <a:rPr lang="es-ES_tradnl" altLang="en-US" sz="2800" dirty="0" err="1" smtClean="0"/>
              <a:t>rubric</a:t>
            </a:r>
            <a:endParaRPr lang="es-ES_tradnl" alt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Tarea # 45: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Start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working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on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your</a:t>
            </a:r>
            <a:r>
              <a:rPr lang="es-ES_tradnl" altLang="en-US" sz="2800" dirty="0" smtClean="0"/>
              <a:t> PROJECT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your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group</a:t>
            </a:r>
            <a:r>
              <a:rPr lang="es-ES_tradnl" altLang="en-US" sz="2800" dirty="0" smtClean="0"/>
              <a:t>.  Project </a:t>
            </a:r>
            <a:r>
              <a:rPr lang="es-ES_tradnl" altLang="en-US" sz="2800" dirty="0" err="1" smtClean="0"/>
              <a:t>is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due</a:t>
            </a:r>
            <a:r>
              <a:rPr lang="es-ES_tradnl" altLang="en-US" sz="2800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1026" name="Picture 2" descr="https://lh5.googleusercontent.com/-J-xY5NzZSGM/VJeThpK-0II/AAAAAAAAIcM/CPPj8UPlcOc/w921-h518-no/20140904_1329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6800" y="0"/>
            <a:ext cx="108386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36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2050" name="Picture 2" descr="https://lh6.googleusercontent.com/-thHjPwlZmVs/VJeTi0DQB_I/AAAAAAAAIcU/MJZUF9Ln_9A/w921-h518-no/20140904_1330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0" y="0"/>
            <a:ext cx="113805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60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3074" name="Picture 2" descr="https://lh3.googleusercontent.com/-j3O9EqmndrU/VJeTkgM8dQI/AAAAAAAAHIE/b0iFGWvLZX0/w921-h518-no/20140904_1331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0" y="27708"/>
            <a:ext cx="11614589" cy="683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63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s://lh5.googleusercontent.com/-y_RWtPWwh14/VJeTl3VhgpI/AAAAAAAAHIQ/NtVQfVlZ3qo/w921-h518-no/20140904_1335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6800" y="-27709"/>
            <a:ext cx="11232774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6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s://lh3.googleusercontent.com/-xLweoYTdkmY/VJeTnIu21dI/AAAAAAAAIcc/_ZQVyka9rVA/w921-h518-no/20140904_1337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0" y="83126"/>
            <a:ext cx="11245090" cy="677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50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3186</TotalTime>
  <Words>63</Words>
  <Application>Microsoft Office PowerPoint</Application>
  <PresentationFormat>On-screen Show (4:3)</PresentationFormat>
  <Paragraphs>10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Default Design</vt:lpstr>
      <vt:lpstr>grey globe</vt:lpstr>
      <vt:lpstr>Me llamo _______ Clase 802 La fecha es el 3 &amp; 5 de febrero del 2015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8IM La fecha es el 3 de febrero del 2012</dc:title>
  <dc:creator>Helen Zumaeta</dc:creator>
  <cp:lastModifiedBy>Helen Zumaeta</cp:lastModifiedBy>
  <cp:revision>19</cp:revision>
  <cp:lastPrinted>2015-02-03T15:30:15Z</cp:lastPrinted>
  <dcterms:created xsi:type="dcterms:W3CDTF">2012-06-29T14:52:33Z</dcterms:created>
  <dcterms:modified xsi:type="dcterms:W3CDTF">2015-02-04T22:57:17Z</dcterms:modified>
</cp:coreProperties>
</file>